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38"/>
    <a:srgbClr val="009899"/>
    <a:srgbClr val="007088"/>
    <a:srgbClr val="BF151B"/>
    <a:srgbClr val="0083A7"/>
    <a:srgbClr val="00344D"/>
    <a:srgbClr val="ED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27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31D99E9-B024-46AF-8F74-31F8DD19BCC6}" type="datetimeFigureOut">
              <a:rPr lang="pt-PT"/>
              <a:pPr>
                <a:defRPr/>
              </a:pPr>
              <a:t>04/04/2023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E966387-B5FE-41DD-82A3-F7F3CE823C0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4DB5E28-E37B-44CA-9CFE-40AB8809D38B}" type="datetimeFigureOut">
              <a:rPr lang="pt-PT"/>
              <a:pPr>
                <a:defRPr/>
              </a:pPr>
              <a:t>04/04/2023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noProof="0"/>
              <a:t>Clique para editar os estilos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D9275CA-BAB4-479D-917E-4D55E012EFD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5375920" y="548680"/>
            <a:ext cx="6480720" cy="3672408"/>
          </a:xfrm>
        </p:spPr>
        <p:txBody>
          <a:bodyPr lIns="0" tIns="0" rIns="0" bIns="72000" anchor="b">
            <a:normAutofit/>
          </a:bodyPr>
          <a:lstStyle>
            <a:lvl1pPr algn="ctr">
              <a:defRPr sz="3200" b="1" cap="all" baseline="0">
                <a:solidFill>
                  <a:srgbClr val="006838"/>
                </a:solidFill>
              </a:defRPr>
            </a:lvl1pPr>
          </a:lstStyle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8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75920" y="4545124"/>
            <a:ext cx="6480720" cy="1368152"/>
          </a:xfrm>
        </p:spPr>
        <p:txBody>
          <a:bodyPr lIns="0" tIns="180000" rIns="0" bIns="0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</p:spTree>
    <p:extLst>
      <p:ext uri="{BB962C8B-B14F-4D97-AF65-F5344CB8AC3E}">
        <p14:creationId xmlns:p14="http://schemas.microsoft.com/office/powerpoint/2010/main" val="99518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35360" y="1592797"/>
            <a:ext cx="11521280" cy="1470025"/>
          </a:xfrm>
        </p:spPr>
        <p:txBody>
          <a:bodyPr/>
          <a:lstStyle>
            <a:lvl1pPr algn="ctr">
              <a:defRPr baseline="0">
                <a:solidFill>
                  <a:srgbClr val="006838"/>
                </a:solidFill>
              </a:defRPr>
            </a:lvl1pPr>
          </a:lstStyle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335360" y="3886200"/>
            <a:ext cx="115212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11393424" y="6318250"/>
            <a:ext cx="798576" cy="539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 algn="ctr">
              <a:defRPr/>
            </a:pPr>
            <a:fld id="{FFBEBF1D-035E-42EF-99D6-F28DDE93A79A}" type="slidenum">
              <a:rPr lang="en-US" smtClean="0"/>
              <a:pPr algn="ctr"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07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o Título 1"/>
          <p:cNvSpPr>
            <a:spLocks noGrp="1"/>
          </p:cNvSpPr>
          <p:nvPr>
            <p:ph type="title"/>
          </p:nvPr>
        </p:nvSpPr>
        <p:spPr>
          <a:xfrm>
            <a:off x="335361" y="193207"/>
            <a:ext cx="10369151" cy="1143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8" name="Marcador de Posição do Texto 2"/>
          <p:cNvSpPr>
            <a:spLocks noGrp="1"/>
          </p:cNvSpPr>
          <p:nvPr>
            <p:ph idx="1"/>
          </p:nvPr>
        </p:nvSpPr>
        <p:spPr>
          <a:xfrm>
            <a:off x="335361" y="1600204"/>
            <a:ext cx="1152128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pt-PT" dirty="0" smtClean="0"/>
              <a:t>Clique para editar os estilos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11393424" y="6318250"/>
            <a:ext cx="798576" cy="539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 algn="ctr">
              <a:defRPr/>
            </a:pPr>
            <a:fld id="{FFBEBF1D-035E-42EF-99D6-F28DDE93A79A}" type="slidenum">
              <a:rPr lang="en-US" smtClean="0"/>
              <a:pPr algn="ctr"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104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o Título 1"/>
          <p:cNvSpPr>
            <a:spLocks noGrp="1"/>
          </p:cNvSpPr>
          <p:nvPr>
            <p:ph type="title"/>
          </p:nvPr>
        </p:nvSpPr>
        <p:spPr>
          <a:xfrm>
            <a:off x="335361" y="193207"/>
            <a:ext cx="10369151" cy="1143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11393424" y="6318250"/>
            <a:ext cx="798576" cy="539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 algn="ctr">
              <a:defRPr/>
            </a:pPr>
            <a:fld id="{FFBEBF1D-035E-42EF-99D6-F28DDE93A79A}" type="slidenum">
              <a:rPr lang="en-US" smtClean="0"/>
              <a:pPr algn="ctr"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92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11393424" y="6318250"/>
            <a:ext cx="798576" cy="539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 algn="ctr">
              <a:defRPr/>
            </a:pPr>
            <a:fld id="{FFBEBF1D-035E-42EF-99D6-F28DDE93A79A}" type="slidenum">
              <a:rPr lang="en-US" smtClean="0"/>
              <a:pPr algn="ctr"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16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tif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Marcador de Posição do Número do Diapositivo 5"/>
          <p:cNvSpPr>
            <a:spLocks noGrp="1"/>
          </p:cNvSpPr>
          <p:nvPr userDrawn="1">
            <p:ph type="sldNum" sz="quarter" idx="4"/>
          </p:nvPr>
        </p:nvSpPr>
        <p:spPr>
          <a:xfrm>
            <a:off x="11393424" y="6318250"/>
            <a:ext cx="798576" cy="539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smtClean="0">
                <a:solidFill>
                  <a:schemeClr val="tx1"/>
                </a:solidFill>
                <a:latin typeface="+mn-lt"/>
              </a:defRPr>
            </a:lvl1pPr>
          </a:lstStyle>
          <a:p>
            <a:pPr algn="ctr">
              <a:defRPr/>
            </a:pPr>
            <a:fld id="{FFBEBF1D-035E-42EF-99D6-F28DDE93A79A}" type="slidenum">
              <a:rPr lang="en-US" smtClean="0"/>
              <a:pPr algn="ctr">
                <a:defRPr/>
              </a:pPr>
              <a:t>‹nº›</a:t>
            </a:fld>
            <a:endParaRPr lang="en-US" dirty="0"/>
          </a:p>
        </p:txBody>
      </p:sp>
      <p:sp>
        <p:nvSpPr>
          <p:cNvPr id="1027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334963" y="193675"/>
            <a:ext cx="1036954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dirty="0" smtClean="0"/>
              <a:t>Clique para editar o estilo</a:t>
            </a:r>
          </a:p>
        </p:txBody>
      </p:sp>
      <p:sp>
        <p:nvSpPr>
          <p:cNvPr id="1028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334963" y="1600200"/>
            <a:ext cx="115220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dirty="0" smtClean="0"/>
              <a:t>Clique para editar os estilos</a:t>
            </a:r>
          </a:p>
          <a:p>
            <a:pPr lvl="1"/>
            <a:r>
              <a:rPr lang="pt-PT" altLang="pt-PT" dirty="0" smtClean="0"/>
              <a:t>Segundo nível</a:t>
            </a:r>
          </a:p>
          <a:p>
            <a:pPr lvl="2"/>
            <a:r>
              <a:rPr lang="pt-PT" altLang="pt-PT" dirty="0" smtClean="0"/>
              <a:t>Terceiro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7" r:id="rId2"/>
    <p:sldLayoutId id="2147483658" r:id="rId3"/>
    <p:sldLayoutId id="2147483659" r:id="rId4"/>
    <p:sldLayoutId id="2147483660" r:id="rId5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rgbClr val="00683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009899"/>
          </a:solidFill>
          <a:latin typeface="Arial Narrow" panose="020B0606020202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009899"/>
          </a:solidFill>
          <a:latin typeface="Arial Narrow" panose="020B0606020202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009899"/>
          </a:solidFill>
          <a:latin typeface="Arial Narrow" panose="020B0606020202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009899"/>
          </a:solidFill>
          <a:latin typeface="Arial Narrow" panose="020B0606020202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9899"/>
          </a:solidFill>
          <a:latin typeface="Arial Narrow" panose="020B0606020202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9899"/>
          </a:solidFill>
          <a:latin typeface="Arial Narrow" panose="020B0606020202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9899"/>
          </a:solidFill>
          <a:latin typeface="Arial Narrow" panose="020B0606020202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9899"/>
          </a:solidFill>
          <a:latin typeface="Arial Narrow" panose="020B0606020202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6838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6838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6838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92D050"/>
        </a:buClr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92D050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fld id="{FFBEBF1D-035E-42EF-99D6-F28DDE93A79A}" type="slidenum">
              <a:rPr lang="en-US" smtClean="0"/>
              <a:pPr algn="ctr"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1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fld id="{FFBEBF1D-035E-42EF-99D6-F28DDE93A79A}" type="slidenum">
              <a:rPr lang="en-US" smtClean="0"/>
              <a:pPr algn="ctr"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56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fld id="{FFBEBF1D-035E-42EF-99D6-F28DDE93A79A}" type="slidenum">
              <a:rPr lang="en-US" smtClean="0"/>
              <a:pPr algn="ctr"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352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Número do Diapositivo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defRPr/>
            </a:pPr>
            <a:fld id="{FFBEBF1D-035E-42EF-99D6-F28DDE93A79A}" type="slidenum">
              <a:rPr lang="en-US" smtClean="0"/>
              <a:pPr algn="ctr"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4639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</Words>
  <Application>Microsoft Office PowerPoint</Application>
  <PresentationFormat>Ecrã Panorâmico</PresentationFormat>
  <Paragraphs>4</Paragraphs>
  <Slides>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2023-04-04T10:14:57Z</dcterms:created>
  <dcterms:modified xsi:type="dcterms:W3CDTF">2023-04-04T10:15:56Z</dcterms:modified>
</cp:coreProperties>
</file>