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30240288" cy="43205400"/>
  <p:notesSz cx="6858000" cy="9144000"/>
  <p:defaultTextStyle>
    <a:defPPr>
      <a:defRPr lang="pt-PT"/>
    </a:defPPr>
    <a:lvl1pPr algn="l" defTabSz="4216400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2108200" indent="-1651000" algn="l" defTabSz="4216400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4216400" indent="-3302000" algn="l" defTabSz="4216400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6324600" indent="-4953000" algn="l" defTabSz="4216400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8432800" indent="-6604000" algn="l" defTabSz="4216400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38"/>
    <a:srgbClr val="046998"/>
    <a:srgbClr val="9E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568" y="168"/>
      </p:cViewPr>
      <p:guideLst>
        <p:guide orient="horz" pos="13608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" y="0"/>
            <a:ext cx="30233112" cy="4319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12922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922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2pPr>
      <a:lvl3pPr algn="ctr" defTabSz="12922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3pPr>
      <a:lvl4pPr algn="ctr" defTabSz="12922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4pPr>
      <a:lvl5pPr algn="ctr" defTabSz="12922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5pPr>
      <a:lvl6pPr marL="457200" algn="ctr" defTabSz="12922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6pPr>
      <a:lvl7pPr marL="914400" algn="ctr" defTabSz="12922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7pPr>
      <a:lvl8pPr marL="1371600" algn="ctr" defTabSz="12922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8pPr>
      <a:lvl9pPr marL="1828800" algn="ctr" defTabSz="12922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9pPr>
    </p:titleStyle>
    <p:bodyStyle>
      <a:lvl1pPr marL="484188" indent="-484188" algn="l" defTabSz="12922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338" indent="-403225" algn="l" defTabSz="12922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4488" indent="-322263" algn="l" defTabSz="12922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2188" indent="-322263" algn="l" defTabSz="12922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300" indent="-322263" algn="l" defTabSz="12922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4890" indent="-323172" algn="l" defTabSz="1292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1234" indent="-323172" algn="l" defTabSz="1292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47577" indent="-323172" algn="l" defTabSz="1292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93921" indent="-323172" algn="l" defTabSz="1292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344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2687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39031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375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1718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78062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4405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0749" algn="l" defTabSz="129268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806500" y="7777164"/>
            <a:ext cx="13521556" cy="10729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1006576" y="7809389"/>
            <a:ext cx="12745416" cy="18620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6000" b="1" dirty="0">
                <a:solidFill>
                  <a:srgbClr val="006838"/>
                </a:solidFill>
              </a:rPr>
              <a:t>Title</a:t>
            </a:r>
            <a:r>
              <a:rPr lang="en-GB" sz="6000" b="1" dirty="0">
                <a:solidFill>
                  <a:srgbClr val="046998"/>
                </a:solidFill>
              </a:rPr>
              <a:t> </a:t>
            </a:r>
            <a:endParaRPr lang="en-GB" sz="6000" b="1" dirty="0" smtClean="0">
              <a:solidFill>
                <a:srgbClr val="046998"/>
              </a:solidFill>
              <a:latin typeface="+mj-lt"/>
              <a:cs typeface="Arial" panose="020B0604020202020204" pitchFamily="34" charset="0"/>
            </a:endParaRPr>
          </a:p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3600" dirty="0" smtClean="0">
                <a:latin typeface="+mn-lt"/>
              </a:rPr>
              <a:t>Text and images</a:t>
            </a:r>
            <a:endParaRPr lang="en-GB" sz="3600" dirty="0"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08136" y="4710562"/>
            <a:ext cx="28785616" cy="1915634"/>
          </a:xfrm>
          <a:prstGeom prst="rect">
            <a:avLst/>
          </a:prstGeom>
          <a:noFill/>
        </p:spPr>
        <p:txBody>
          <a:bodyPr wrap="square" lIns="129269" tIns="64634" rIns="129269" bIns="64634">
            <a:spAutoFit/>
          </a:bodyPr>
          <a:lstStyle/>
          <a:p>
            <a:pPr algn="ctr" defTabSz="42171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0" b="1" dirty="0" smtClean="0">
                <a:solidFill>
                  <a:srgbClr val="006838"/>
                </a:solidFill>
                <a:latin typeface="+mn-lt"/>
              </a:rPr>
              <a:t>The </a:t>
            </a:r>
            <a:r>
              <a:rPr lang="en-GB" sz="8000" b="1" dirty="0">
                <a:solidFill>
                  <a:srgbClr val="006838"/>
                </a:solidFill>
                <a:latin typeface="+mn-lt"/>
              </a:rPr>
              <a:t>Title, should be short and draw </a:t>
            </a:r>
            <a:r>
              <a:rPr lang="en-GB" sz="8000" b="1" dirty="0" smtClean="0">
                <a:solidFill>
                  <a:srgbClr val="006838"/>
                </a:solidFill>
                <a:latin typeface="+mn-lt"/>
              </a:rPr>
              <a:t>interest </a:t>
            </a:r>
            <a:endParaRPr lang="pt-PT" sz="8000" b="1" dirty="0" smtClean="0">
              <a:solidFill>
                <a:srgbClr val="006838"/>
              </a:solidFill>
              <a:latin typeface="+mn-lt"/>
            </a:endParaRPr>
          </a:p>
          <a:p>
            <a:pPr algn="ctr" defTabSz="42171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rgbClr val="00683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●</a:t>
            </a:r>
            <a:r>
              <a:rPr lang="en-GB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Author, Affiliation </a:t>
            </a:r>
            <a:r>
              <a:rPr lang="en-GB" sz="3600" dirty="0" smtClean="0">
                <a:solidFill>
                  <a:srgbClr val="00683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●</a:t>
            </a:r>
            <a:r>
              <a:rPr lang="en-GB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 Narrow" panose="020B0606020202030204" pitchFamily="34" charset="0"/>
                <a:cs typeface="Arial" panose="020B0604020202020204" pitchFamily="34" charset="0"/>
              </a:rPr>
              <a:t>Author, Affiliation </a:t>
            </a:r>
            <a:r>
              <a:rPr lang="en-GB" sz="3600" dirty="0">
                <a:solidFill>
                  <a:srgbClr val="00683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●</a:t>
            </a:r>
            <a:r>
              <a:rPr lang="en-GB" sz="3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Author</a:t>
            </a:r>
            <a:r>
              <a:rPr lang="en-GB" sz="3600" dirty="0">
                <a:latin typeface="Arial Narrow" panose="020B0606020202030204" pitchFamily="34" charset="0"/>
                <a:cs typeface="Arial" panose="020B0604020202020204" pitchFamily="34" charset="0"/>
              </a:rPr>
              <a:t>, Affiliation </a:t>
            </a:r>
            <a:r>
              <a:rPr lang="en-GB" sz="3600" dirty="0">
                <a:solidFill>
                  <a:srgbClr val="00683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●</a:t>
            </a:r>
            <a:r>
              <a:rPr lang="en-GB" sz="3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pt-PT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6061382" y="7777164"/>
            <a:ext cx="13521556" cy="15985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tângulo 15"/>
          <p:cNvSpPr/>
          <p:nvPr/>
        </p:nvSpPr>
        <p:spPr>
          <a:xfrm>
            <a:off x="806500" y="20378564"/>
            <a:ext cx="13521556" cy="15985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6"/>
          <p:cNvSpPr/>
          <p:nvPr/>
        </p:nvSpPr>
        <p:spPr>
          <a:xfrm>
            <a:off x="16061382" y="25922020"/>
            <a:ext cx="13521556" cy="13106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16449452" y="8003348"/>
            <a:ext cx="12745416" cy="18620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6000" b="1" dirty="0">
                <a:solidFill>
                  <a:srgbClr val="006838"/>
                </a:solidFill>
              </a:rPr>
              <a:t>Title</a:t>
            </a:r>
            <a:r>
              <a:rPr lang="en-GB" sz="6000" b="1" dirty="0">
                <a:solidFill>
                  <a:srgbClr val="046998"/>
                </a:solidFill>
              </a:rPr>
              <a:t> </a:t>
            </a:r>
            <a:endParaRPr lang="en-GB" sz="6000" b="1" dirty="0" smtClean="0">
              <a:solidFill>
                <a:srgbClr val="046998"/>
              </a:solidFill>
              <a:latin typeface="+mj-lt"/>
              <a:cs typeface="Arial" panose="020B0604020202020204" pitchFamily="34" charset="0"/>
            </a:endParaRPr>
          </a:p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3600" dirty="0" smtClean="0">
                <a:latin typeface="+mn-lt"/>
              </a:rPr>
              <a:t>Text and images</a:t>
            </a:r>
            <a:endParaRPr lang="en-GB" sz="3600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58976" y="20671676"/>
            <a:ext cx="12745416" cy="18620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6000" b="1" dirty="0">
                <a:solidFill>
                  <a:srgbClr val="006838"/>
                </a:solidFill>
              </a:rPr>
              <a:t>Title</a:t>
            </a:r>
            <a:r>
              <a:rPr lang="en-GB" sz="6000" b="1" dirty="0">
                <a:solidFill>
                  <a:srgbClr val="046998"/>
                </a:solidFill>
              </a:rPr>
              <a:t> </a:t>
            </a:r>
            <a:endParaRPr lang="en-GB" sz="6000" b="1" dirty="0" smtClean="0">
              <a:solidFill>
                <a:srgbClr val="046998"/>
              </a:solidFill>
              <a:latin typeface="+mj-lt"/>
              <a:cs typeface="Arial" panose="020B0604020202020204" pitchFamily="34" charset="0"/>
            </a:endParaRPr>
          </a:p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3600" dirty="0" smtClean="0">
                <a:latin typeface="+mn-lt"/>
              </a:rPr>
              <a:t>Text and images</a:t>
            </a:r>
            <a:endParaRPr lang="en-GB" sz="3600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488296" y="26283220"/>
            <a:ext cx="12745416" cy="18620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6000" b="1" dirty="0">
                <a:solidFill>
                  <a:srgbClr val="006838"/>
                </a:solidFill>
              </a:rPr>
              <a:t>Title</a:t>
            </a:r>
            <a:r>
              <a:rPr lang="en-GB" sz="6000" b="1" dirty="0">
                <a:solidFill>
                  <a:srgbClr val="046998"/>
                </a:solidFill>
              </a:rPr>
              <a:t> </a:t>
            </a:r>
            <a:endParaRPr lang="en-GB" sz="6000" b="1" dirty="0" smtClean="0">
              <a:solidFill>
                <a:srgbClr val="046998"/>
              </a:solidFill>
              <a:latin typeface="+mj-lt"/>
              <a:cs typeface="Arial" panose="020B0604020202020204" pitchFamily="34" charset="0"/>
            </a:endParaRPr>
          </a:p>
          <a:p>
            <a:pPr defTabSz="4217105" fontAlgn="auto">
              <a:spcBef>
                <a:spcPts val="0"/>
              </a:spcBef>
              <a:spcAft>
                <a:spcPts val="3000"/>
              </a:spcAft>
              <a:defRPr/>
            </a:pPr>
            <a:r>
              <a:rPr lang="en-GB" sz="3600" dirty="0" smtClean="0">
                <a:latin typeface="+mn-lt"/>
              </a:rPr>
              <a:t>Text and images</a:t>
            </a:r>
            <a:endParaRPr lang="en-GB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38</Words>
  <Application>Microsoft Office PowerPoint</Application>
  <PresentationFormat>Personalizados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Modelo de apresentação personalizado</vt:lpstr>
      <vt:lpstr>Apresentação do PowerPoint</vt:lpstr>
    </vt:vector>
  </TitlesOfParts>
  <Company>LNEC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 David Lopes Oliveira</dc:creator>
  <cp:lastModifiedBy>Helder David Lopes Oliveira</cp:lastModifiedBy>
  <cp:revision>54</cp:revision>
  <dcterms:created xsi:type="dcterms:W3CDTF">2015-01-07T15:15:24Z</dcterms:created>
  <dcterms:modified xsi:type="dcterms:W3CDTF">2023-04-04T14:02:23Z</dcterms:modified>
</cp:coreProperties>
</file>